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1493DBFE-7353-3E49-A958-F32A8557FDE6}">
          <p14:sldIdLst>
            <p14:sldId id="257"/>
          </p14:sldIdLst>
        </p14:section>
        <p14:section name="Presentation" id="{3DD268E8-6851-E249-BF5E-7F960979E3A2}">
          <p14:sldIdLst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D8C7-4DF3-1E4A-A7A6-932E01EEC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52C77-CC64-904D-B1A7-5D829961E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CF120-B9DB-7441-B320-5187A167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7D239-6012-0445-89AA-09384E7E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CC2E-ADEC-0446-A9A5-0D303A70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6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A1CC-3191-A241-AE90-E91CD0D5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ED619-F5FC-6541-865E-3B127F9D8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8C81-8CB7-5640-B2C5-B78B7DBB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2CE01-5DFD-FE42-8944-ABF6A546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73827-E655-E443-AD91-39ADD00D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6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7029E-8F4B-4044-8A10-9A8524766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8E619-128C-164F-A6D9-5BBE72568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8B9FC-F5F2-3541-B640-9B13849D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AC03B-B807-474F-A300-2CA80386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47632-3B1B-3041-A715-9EB253EB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E0E4-E995-9649-AFC8-BFB1868D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5F6C1-F8A0-AB40-8607-31BDD6009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FCC35-20E5-564D-AE83-8104B030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79580-AAA4-8342-817E-D4E7DA9D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1FF27-8ECE-5546-95E0-DE04BFD7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4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3D01-950B-B443-8836-3A70AA463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FA20B-35CE-034D-B3A3-342AAB184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22BBB-3AA1-FD4C-B5DB-F6BC2AC85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DF707-FFCD-4D48-9637-8BDAC277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42156-311D-3249-96F8-00B558EE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0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47794-A06B-2B46-AE66-42BA02BC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0705A-AA10-814B-9A87-675BCD613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26BEB-DE69-5541-A096-FB6B1099B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B1850-D7AA-3B42-AB7B-15920E34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77E36-00B7-684F-9509-8511FF17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AA7BF-5DC7-8047-A385-D3D34810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2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F6E0-7875-6847-AECB-FEEDED278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292C8-53AB-E84C-BD2E-63FF88ABE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248C1-5744-CE47-A0E2-804D3B1A4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990E52-3DEC-C841-A760-D2614A5C4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E435F-C59A-6040-A5E8-C46A17FE3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02FA7-041F-5C4E-9185-0B40AED9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C81A2-553A-3C43-A085-4B467558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22AB1-F903-7F45-8AEE-7236BB39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3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2F3D-C0A5-CA40-BD31-A130FE6E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13099-B122-4C43-AEC4-AF793EF6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E8972C-F3E5-BB45-871D-3328F248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E5D41-2E84-2149-BAC9-99EA28E2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3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3BD0E-E2B8-C24F-AEA0-7BA75AEC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86F8B-10F1-E946-86D0-850A3490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5A75-671B-814D-BBAC-9F1E8354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3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BC15-DD40-7D4B-A7CA-8D6539185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587F5-E547-4D42-92AE-1EDB5E7A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DC148-9314-E446-A8EF-C70A5D8B1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403FC-5D0A-D846-9DA2-23ED9AEF6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752B0-44C9-F649-841B-054E310A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C9A26-FE3F-B54C-A523-498B6A9F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0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DCEE-B596-BC41-8DE6-F9B3449B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AB383-C2C6-1E49-9E09-6B378B56B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0736F-A1A3-A540-9747-440E37BE5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0CEAD-A4B0-7C4B-9F12-472ADDFA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8F5E0-B37F-D842-8D91-3EAACE1B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5EEC0-6456-1E46-8385-9BCEBD1F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FCFA7-05FC-C948-9BA2-92FDD553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271CA-068B-614C-80DB-3D1D7689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860F9-1306-D54A-928E-86B7C56F0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3787-9ECA-434E-AE7F-0EFA94225DEA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5A009-6100-194E-9490-43921D675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9CF22-1E5C-1047-866D-5FD31F883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BA877-3269-3540-8760-8940E0E5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ieaworl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B2E77A-F3FF-2D42-9E23-06B093708F29}"/>
              </a:ext>
            </a:extLst>
          </p:cNvPr>
          <p:cNvSpPr txBox="1">
            <a:spLocks/>
          </p:cNvSpPr>
          <p:nvPr/>
        </p:nvSpPr>
        <p:spPr>
          <a:xfrm>
            <a:off x="4086225" y="101628"/>
            <a:ext cx="8105775" cy="2053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Futura Medium" charset="0"/>
                <a:ea typeface="Futura Medium" charset="0"/>
                <a:cs typeface="Futura Medium" charset="0"/>
              </a:rPr>
              <a:t>Title of Session: </a:t>
            </a:r>
            <a:br>
              <a:rPr lang="en-US" b="1" dirty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b="1" dirty="0">
                <a:latin typeface="Futura Medium" charset="0"/>
                <a:ea typeface="Futura Medium" charset="0"/>
                <a:cs typeface="Futura Medium" charset="0"/>
              </a:rPr>
              <a:t>Subtitle if Applicable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3BD8810-3365-3947-8991-A23BE46CA670}"/>
              </a:ext>
            </a:extLst>
          </p:cNvPr>
          <p:cNvSpPr txBox="1">
            <a:spLocks/>
          </p:cNvSpPr>
          <p:nvPr/>
        </p:nvSpPr>
        <p:spPr>
          <a:xfrm>
            <a:off x="4509187" y="2434539"/>
            <a:ext cx="8977224" cy="2268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utura Medium" charset="0"/>
                <a:ea typeface="Futura Medium" charset="0"/>
                <a:cs typeface="Futura Medium" charset="0"/>
              </a:rPr>
              <a:t>Chair Name </a:t>
            </a:r>
          </a:p>
          <a:p>
            <a:r>
              <a:rPr lang="en-US" dirty="0">
                <a:latin typeface="Futura Medium" charset="0"/>
                <a:ea typeface="Futura Medium" charset="0"/>
                <a:cs typeface="Futura Medium" charset="0"/>
              </a:rPr>
              <a:t>Presenter Name </a:t>
            </a:r>
          </a:p>
          <a:p>
            <a:r>
              <a:rPr lang="en-US" dirty="0">
                <a:latin typeface="Futura Medium" charset="0"/>
                <a:ea typeface="Futura Medium" charset="0"/>
                <a:cs typeface="Futura Medium" charset="0"/>
              </a:rPr>
              <a:t>Presenter Name </a:t>
            </a:r>
          </a:p>
          <a:p>
            <a:r>
              <a:rPr lang="en-US" dirty="0">
                <a:latin typeface="Futura Medium" charset="0"/>
                <a:ea typeface="Futura Medium" charset="0"/>
                <a:cs typeface="Futura Medium" charset="0"/>
              </a:rPr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72234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84B591C-2A02-8B40-A39B-2F081872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Futura Medium" panose="020B0602020204020303" pitchFamily="34" charset="-79"/>
                <a:cs typeface="Futura Medium" panose="020B0602020204020303" pitchFamily="34" charset="-79"/>
              </a:rPr>
              <a:t>Best Practices for Presentations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C66737-0B2D-7046-91E0-7B9A90C29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743"/>
            <a:ext cx="10677525" cy="3846513"/>
          </a:xfrm>
        </p:spPr>
        <p:txBody>
          <a:bodyPr>
            <a:normAutofit fontScale="92500"/>
          </a:bodyPr>
          <a:lstStyle/>
          <a:p>
            <a:r>
              <a:rPr lang="en-US" dirty="0"/>
              <a:t>AIEA recommends using at least 22-point font on all slides and no less than 18-point – </a:t>
            </a:r>
            <a:r>
              <a:rPr lang="en-US" dirty="0" err="1"/>
              <a:t>Futura</a:t>
            </a:r>
            <a:r>
              <a:rPr lang="en-US" dirty="0"/>
              <a:t> Font. </a:t>
            </a:r>
          </a:p>
          <a:p>
            <a:r>
              <a:rPr lang="en-US" dirty="0"/>
              <a:t>Presenters are encouraged to use images in slides and avoid text-heavy presentations </a:t>
            </a:r>
          </a:p>
          <a:p>
            <a:r>
              <a:rPr lang="en-US" dirty="0"/>
              <a:t>Please send your presentation and/or handouts to </a:t>
            </a:r>
            <a:r>
              <a:rPr lang="en-US" dirty="0">
                <a:hlinkClick r:id="rId2"/>
              </a:rPr>
              <a:t>info@aieaworld.org</a:t>
            </a:r>
            <a:r>
              <a:rPr lang="en-US" dirty="0"/>
              <a:t> for inclusion in the mobile app </a:t>
            </a:r>
          </a:p>
          <a:p>
            <a:r>
              <a:rPr lang="en-US" dirty="0"/>
              <a:t>Roundtable facilitators should not use </a:t>
            </a:r>
            <a:r>
              <a:rPr lang="en-US" dirty="0" err="1"/>
              <a:t>Powerpoint</a:t>
            </a:r>
            <a:r>
              <a:rPr lang="en-US" dirty="0"/>
              <a:t>, and many roundtable rooms will not have a projector. </a:t>
            </a:r>
          </a:p>
          <a:p>
            <a:r>
              <a:rPr lang="en-US" dirty="0"/>
              <a:t>Presenters are responsible for bringing their own computer to the session. </a:t>
            </a:r>
          </a:p>
        </p:txBody>
      </p:sp>
    </p:spTree>
    <p:extLst>
      <p:ext uri="{BB962C8B-B14F-4D97-AF65-F5344CB8AC3E}">
        <p14:creationId xmlns:p14="http://schemas.microsoft.com/office/powerpoint/2010/main" val="326386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7732-B3D3-8949-9E0F-7953323D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utura Medium" panose="020B0602020204020303" pitchFamily="34" charset="-79"/>
                <a:cs typeface="Futura Medium" panose="020B0602020204020303" pitchFamily="34" charset="-79"/>
              </a:rPr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9159-46D2-5345-B098-FF310EB52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utura Medium" panose="020B0602020204020303" pitchFamily="34" charset="-79"/>
                <a:cs typeface="Futura Medium" panose="020B0602020204020303" pitchFamily="34" charset="-79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4201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7732-B3D3-8949-9E0F-7953323D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9159-46D2-5345-B098-FF310EB528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Futura Medium" panose="020B0602020204020303" pitchFamily="34" charset="-79"/>
                <a:cs typeface="Futura Medium" panose="020B0602020204020303" pitchFamily="34" charset="-79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385393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 Powerpoint for Toolkit " id="{7CD038EF-2FB9-A74A-8D7F-947D1523B452}" vid="{2E026320-3348-9B4A-A1DE-81A7B379E1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104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FUTURA MEDIUM</vt:lpstr>
      <vt:lpstr>FUTURA MEDIUM</vt:lpstr>
      <vt:lpstr>Office Theme</vt:lpstr>
      <vt:lpstr>PowerPoint Presentation</vt:lpstr>
      <vt:lpstr>Best Practices for Presentations</vt:lpstr>
      <vt:lpstr>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2020-07-23T17:43:59Z</dcterms:created>
  <dcterms:modified xsi:type="dcterms:W3CDTF">2023-10-11T17:28:13Z</dcterms:modified>
</cp:coreProperties>
</file>