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8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885"/>
    <a:srgbClr val="355C8B"/>
    <a:srgbClr val="62A0D8"/>
    <a:srgbClr val="254265"/>
    <a:srgbClr val="203856"/>
    <a:srgbClr val="396497"/>
    <a:srgbClr val="345A88"/>
    <a:srgbClr val="213A59"/>
    <a:srgbClr val="264264"/>
    <a:srgbClr val="437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88" autoAdjust="0"/>
  </p:normalViewPr>
  <p:slideViewPr>
    <p:cSldViewPr>
      <p:cViewPr>
        <p:scale>
          <a:sx n="95" d="100"/>
          <a:sy n="95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802A-3FE1-1B4C-97B9-C7FD0E529880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D596-7543-0442-A11E-AB20E3C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D596-7543-0442-A11E-AB20E3CE047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2011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pic>
        <p:nvPicPr>
          <p:cNvPr id="5" name="Picture 4" descr="aiea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355C8B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/>
            </a:gs>
            <a:gs pos="25000">
              <a:srgbClr val="62A0D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iea_logo.gif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2012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3246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54265"/>
                </a:solidFill>
                <a:latin typeface="Georgia" pitchFamily="18" charset="0"/>
              </a:rPr>
              <a:t>Building a Secure World </a:t>
            </a:r>
            <a:r>
              <a:rPr lang="en-US" sz="1600" smtClean="0">
                <a:solidFill>
                  <a:srgbClr val="254265"/>
                </a:solidFill>
                <a:latin typeface="Georgia" pitchFamily="18" charset="0"/>
              </a:rPr>
              <a:t>Through International Education</a:t>
            </a:r>
            <a:endParaRPr lang="en-US" sz="1600" dirty="0">
              <a:solidFill>
                <a:srgbClr val="254265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33588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200900" cy="914399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Strategic Partners: Integrating the Global Vision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Welcome to </a:t>
            </a:r>
            <a:r>
              <a:rPr lang="en-US" dirty="0"/>
              <a:t>Strategic Partners: Integrating the Global Vision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02/22/12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Universidad de </a:t>
            </a:r>
            <a:r>
              <a:rPr lang="en-US" dirty="0" err="1" smtClean="0"/>
              <a:t>Concepci</a:t>
            </a:r>
            <a:r>
              <a:rPr lang="es-CL" dirty="0" err="1" smtClean="0"/>
              <a:t>ón</a:t>
            </a:r>
            <a:r>
              <a:rPr lang="es-CL" dirty="0" smtClean="0"/>
              <a:t>: </a:t>
            </a:r>
            <a:r>
              <a:rPr lang="es-CL" dirty="0" err="1" smtClean="0"/>
              <a:t>Where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are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438650" cy="317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2780176">
            <a:off x="2556467" y="3578067"/>
            <a:ext cx="3810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6820439">
            <a:off x="4938209" y="3048811"/>
            <a:ext cx="685800" cy="4158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553200" cy="1036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Universidad de </a:t>
            </a:r>
            <a:r>
              <a:rPr lang="en-US" b="1" dirty="0" err="1" smtClean="0"/>
              <a:t>Concepci</a:t>
            </a:r>
            <a:r>
              <a:rPr lang="es-CL" b="1" dirty="0" err="1" smtClean="0"/>
              <a:t>ón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err="1" smtClean="0"/>
              <a:t>Genesis</a:t>
            </a:r>
            <a:r>
              <a:rPr lang="es-CL" dirty="0" smtClean="0"/>
              <a:t> of </a:t>
            </a:r>
            <a:r>
              <a:rPr lang="es-CL" dirty="0" err="1" smtClean="0"/>
              <a:t>program</a:t>
            </a:r>
            <a:endParaRPr lang="es-CL" dirty="0" smtClean="0"/>
          </a:p>
          <a:p>
            <a:pPr lvl="1"/>
            <a:r>
              <a:rPr lang="es-CL" dirty="0" err="1" smtClean="0"/>
              <a:t>Faculty</a:t>
            </a:r>
            <a:r>
              <a:rPr lang="es-CL" dirty="0" smtClean="0"/>
              <a:t> </a:t>
            </a:r>
            <a:r>
              <a:rPr lang="es-CL" dirty="0" err="1" smtClean="0"/>
              <a:t>initiatives</a:t>
            </a:r>
            <a:endParaRPr lang="es-CL" dirty="0" smtClean="0"/>
          </a:p>
          <a:p>
            <a:pPr lvl="2"/>
            <a:r>
              <a:rPr lang="es-CL" dirty="0" err="1" smtClean="0"/>
              <a:t>Search</a:t>
            </a:r>
            <a:r>
              <a:rPr lang="es-CL" dirty="0" smtClean="0"/>
              <a:t> for </a:t>
            </a:r>
            <a:r>
              <a:rPr lang="es-CL" dirty="0" err="1" smtClean="0"/>
              <a:t>appropriate</a:t>
            </a:r>
            <a:r>
              <a:rPr lang="es-CL" dirty="0" smtClean="0"/>
              <a:t> </a:t>
            </a:r>
            <a:r>
              <a:rPr lang="es-CL" dirty="0" err="1" smtClean="0"/>
              <a:t>partner</a:t>
            </a:r>
            <a:r>
              <a:rPr lang="es-CL" dirty="0" smtClean="0"/>
              <a:t> </a:t>
            </a:r>
            <a:r>
              <a:rPr lang="es-CL" dirty="0" err="1" smtClean="0"/>
              <a:t>institution</a:t>
            </a:r>
            <a:endParaRPr lang="es-CL" dirty="0" smtClean="0"/>
          </a:p>
          <a:p>
            <a:pPr lvl="2"/>
            <a:r>
              <a:rPr lang="es-CL" dirty="0" err="1" smtClean="0"/>
              <a:t>Site</a:t>
            </a:r>
            <a:r>
              <a:rPr lang="es-CL" dirty="0" smtClean="0"/>
              <a:t> </a:t>
            </a:r>
            <a:r>
              <a:rPr lang="es-CL" dirty="0" err="1" smtClean="0"/>
              <a:t>visit</a:t>
            </a:r>
            <a:endParaRPr lang="es-CL" dirty="0" smtClean="0"/>
          </a:p>
          <a:p>
            <a:pPr lvl="2"/>
            <a:r>
              <a:rPr lang="es-CL" dirty="0" err="1" smtClean="0"/>
              <a:t>Development</a:t>
            </a:r>
            <a:r>
              <a:rPr lang="es-CL" dirty="0" smtClean="0"/>
              <a:t> of </a:t>
            </a:r>
            <a:r>
              <a:rPr lang="es-CL" dirty="0" err="1" smtClean="0"/>
              <a:t>program</a:t>
            </a:r>
            <a:endParaRPr lang="es-CL" dirty="0" smtClean="0"/>
          </a:p>
          <a:p>
            <a:r>
              <a:rPr lang="es-CL" dirty="0" err="1" smtClean="0"/>
              <a:t>Purposes</a:t>
            </a:r>
            <a:r>
              <a:rPr lang="es-CL" dirty="0" smtClean="0"/>
              <a:t> of </a:t>
            </a:r>
            <a:r>
              <a:rPr lang="es-CL" dirty="0" err="1" smtClean="0"/>
              <a:t>program</a:t>
            </a:r>
            <a:endParaRPr lang="es-CL" dirty="0" smtClean="0"/>
          </a:p>
          <a:p>
            <a:pPr lvl="1"/>
            <a:r>
              <a:rPr lang="es-CL" dirty="0" err="1" smtClean="0"/>
              <a:t>Accommodating</a:t>
            </a:r>
            <a:r>
              <a:rPr lang="es-CL" dirty="0" smtClean="0"/>
              <a:t> </a:t>
            </a:r>
            <a:r>
              <a:rPr lang="es-CL" dirty="0" err="1" smtClean="0"/>
              <a:t>changing</a:t>
            </a:r>
            <a:r>
              <a:rPr lang="es-CL" dirty="0" smtClean="0"/>
              <a:t> </a:t>
            </a:r>
            <a:r>
              <a:rPr lang="es-CL" dirty="0" err="1" smtClean="0"/>
              <a:t>institutional</a:t>
            </a:r>
            <a:r>
              <a:rPr lang="es-CL" dirty="0" smtClean="0"/>
              <a:t> </a:t>
            </a:r>
            <a:r>
              <a:rPr lang="es-CL" dirty="0" err="1" smtClean="0"/>
              <a:t>priorities</a:t>
            </a:r>
            <a:endParaRPr lang="es-CL" dirty="0" smtClean="0"/>
          </a:p>
          <a:p>
            <a:pPr lvl="1"/>
            <a:r>
              <a:rPr lang="es-CL" dirty="0" err="1" smtClean="0"/>
              <a:t>Evolving</a:t>
            </a:r>
            <a:r>
              <a:rPr lang="es-CL" dirty="0" smtClean="0"/>
              <a:t> </a:t>
            </a:r>
            <a:r>
              <a:rPr lang="es-CL" dirty="0" err="1" smtClean="0"/>
              <a:t>consultative</a:t>
            </a:r>
            <a:r>
              <a:rPr lang="es-CL" dirty="0" smtClean="0"/>
              <a:t> </a:t>
            </a:r>
            <a:r>
              <a:rPr lang="es-CL" dirty="0" err="1" smtClean="0"/>
              <a:t>processes</a:t>
            </a:r>
            <a:endParaRPr lang="es-CL" dirty="0" smtClean="0"/>
          </a:p>
          <a:p>
            <a:r>
              <a:rPr lang="es-CL" dirty="0" err="1" smtClean="0"/>
              <a:t>Outcomes</a:t>
            </a:r>
            <a:r>
              <a:rPr lang="es-CL" dirty="0" smtClean="0"/>
              <a:t> of </a:t>
            </a:r>
            <a:r>
              <a:rPr lang="es-CL" dirty="0" err="1" smtClean="0"/>
              <a:t>program</a:t>
            </a:r>
            <a:endParaRPr lang="es-CL" dirty="0" smtClean="0"/>
          </a:p>
          <a:p>
            <a:pPr lvl="1"/>
            <a:r>
              <a:rPr lang="es-CL" dirty="0" err="1" smtClean="0"/>
              <a:t>Strategic</a:t>
            </a:r>
            <a:r>
              <a:rPr lang="es-CL" dirty="0" smtClean="0"/>
              <a:t> </a:t>
            </a:r>
            <a:r>
              <a:rPr lang="es-CL" dirty="0" err="1" smtClean="0"/>
              <a:t>partnership</a:t>
            </a:r>
            <a:r>
              <a:rPr lang="es-CL" dirty="0" smtClean="0"/>
              <a:t> </a:t>
            </a:r>
            <a:r>
              <a:rPr lang="es-CL" dirty="0" err="1" smtClean="0"/>
              <a:t>across</a:t>
            </a:r>
            <a:r>
              <a:rPr lang="es-CL" dirty="0" smtClean="0"/>
              <a:t> disciplines</a:t>
            </a:r>
          </a:p>
          <a:p>
            <a:pPr lvl="1"/>
            <a:r>
              <a:rPr lang="es-CL" dirty="0" err="1" smtClean="0"/>
              <a:t>Increasing</a:t>
            </a:r>
            <a:r>
              <a:rPr lang="es-CL" dirty="0" smtClean="0"/>
              <a:t> </a:t>
            </a:r>
            <a:r>
              <a:rPr lang="es-CL" dirty="0" err="1" smtClean="0"/>
              <a:t>attractivness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external</a:t>
            </a:r>
            <a:r>
              <a:rPr lang="es-CL" dirty="0" smtClean="0"/>
              <a:t> </a:t>
            </a:r>
            <a:r>
              <a:rPr lang="es-CL" dirty="0" err="1" smtClean="0"/>
              <a:t>partners</a:t>
            </a:r>
            <a:r>
              <a:rPr lang="es-CL" dirty="0" smtClean="0"/>
              <a:t> (</a:t>
            </a:r>
            <a:r>
              <a:rPr lang="es-CL" dirty="0" err="1" smtClean="0"/>
              <a:t>e.g</a:t>
            </a:r>
            <a:r>
              <a:rPr lang="es-CL" dirty="0" smtClean="0"/>
              <a:t>. </a:t>
            </a:r>
            <a:r>
              <a:rPr lang="es-CL" dirty="0" err="1" smtClean="0"/>
              <a:t>health</a:t>
            </a:r>
            <a:r>
              <a:rPr lang="es-CL" dirty="0" smtClean="0"/>
              <a:t> </a:t>
            </a:r>
            <a:r>
              <a:rPr lang="es-CL" dirty="0" err="1" smtClean="0"/>
              <a:t>care</a:t>
            </a:r>
            <a:r>
              <a:rPr lang="es-CL" dirty="0" smtClean="0"/>
              <a:t> </a:t>
            </a:r>
            <a:r>
              <a:rPr lang="es-CL" dirty="0" err="1" smtClean="0"/>
              <a:t>institutions</a:t>
            </a:r>
            <a:r>
              <a:rPr lang="es-CL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Makes</a:t>
            </a:r>
            <a:r>
              <a:rPr lang="es-CL" dirty="0" smtClean="0"/>
              <a:t> a </a:t>
            </a:r>
            <a:r>
              <a:rPr lang="es-CL" dirty="0" err="1" smtClean="0"/>
              <a:t>Partnership</a:t>
            </a:r>
            <a:r>
              <a:rPr lang="es-CL" dirty="0" smtClean="0"/>
              <a:t> “</a:t>
            </a:r>
            <a:r>
              <a:rPr lang="es-CL" dirty="0" err="1" smtClean="0"/>
              <a:t>Strategic</a:t>
            </a:r>
            <a:r>
              <a:rPr lang="es-CL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err="1" smtClean="0"/>
              <a:t>Scope</a:t>
            </a:r>
            <a:endParaRPr lang="es-CL" dirty="0" smtClean="0"/>
          </a:p>
          <a:p>
            <a:pPr lvl="1"/>
            <a:r>
              <a:rPr lang="es-CL" dirty="0" err="1" smtClean="0"/>
              <a:t>Multidisciplinary</a:t>
            </a:r>
            <a:endParaRPr lang="es-CL" dirty="0" smtClean="0"/>
          </a:p>
          <a:p>
            <a:pPr lvl="1"/>
            <a:r>
              <a:rPr lang="es-CL" dirty="0" smtClean="0"/>
              <a:t>Multimodal</a:t>
            </a:r>
          </a:p>
          <a:p>
            <a:pPr lvl="1"/>
            <a:r>
              <a:rPr lang="es-CL" dirty="0" err="1" smtClean="0"/>
              <a:t>Sustainability</a:t>
            </a:r>
            <a:r>
              <a:rPr lang="es-CL" dirty="0" smtClean="0"/>
              <a:t> of </a:t>
            </a:r>
            <a:r>
              <a:rPr lang="es-CL" dirty="0" err="1" smtClean="0"/>
              <a:t>programs</a:t>
            </a:r>
            <a:endParaRPr lang="es-CL" dirty="0" smtClean="0"/>
          </a:p>
          <a:p>
            <a:r>
              <a:rPr lang="es-CL" dirty="0" smtClean="0"/>
              <a:t>Trust</a:t>
            </a:r>
          </a:p>
          <a:p>
            <a:pPr lvl="1"/>
            <a:r>
              <a:rPr lang="es-CL" dirty="0" err="1" smtClean="0"/>
              <a:t>Engagement</a:t>
            </a:r>
            <a:r>
              <a:rPr lang="es-CL" dirty="0" smtClean="0"/>
              <a:t> of </a:t>
            </a:r>
            <a:r>
              <a:rPr lang="es-CL" dirty="0" err="1" smtClean="0"/>
              <a:t>senior</a:t>
            </a:r>
            <a:r>
              <a:rPr lang="es-CL" dirty="0" smtClean="0"/>
              <a:t> </a:t>
            </a:r>
            <a:r>
              <a:rPr lang="es-CL" dirty="0" err="1" smtClean="0"/>
              <a:t>administrators</a:t>
            </a:r>
            <a:endParaRPr lang="es-CL" dirty="0" smtClean="0"/>
          </a:p>
          <a:p>
            <a:pPr lvl="1"/>
            <a:r>
              <a:rPr lang="es-CL" dirty="0" err="1" smtClean="0"/>
              <a:t>Awareness</a:t>
            </a:r>
            <a:r>
              <a:rPr lang="es-CL" dirty="0" smtClean="0"/>
              <a:t> of </a:t>
            </a:r>
            <a:r>
              <a:rPr lang="es-CL" dirty="0" err="1" smtClean="0"/>
              <a:t>value</a:t>
            </a:r>
            <a:r>
              <a:rPr lang="es-CL" dirty="0" smtClean="0"/>
              <a:t> of </a:t>
            </a:r>
            <a:r>
              <a:rPr lang="es-CL" dirty="0" err="1" smtClean="0"/>
              <a:t>partnership</a:t>
            </a:r>
            <a:endParaRPr lang="es-CL" dirty="0" smtClean="0"/>
          </a:p>
          <a:p>
            <a:r>
              <a:rPr lang="es-CL" dirty="0" smtClean="0"/>
              <a:t>Crisis </a:t>
            </a:r>
            <a:r>
              <a:rPr lang="es-CL" dirty="0" err="1" smtClean="0"/>
              <a:t>management</a:t>
            </a:r>
            <a:endParaRPr lang="es-CL" dirty="0" smtClean="0"/>
          </a:p>
          <a:p>
            <a:pPr lvl="1"/>
            <a:r>
              <a:rPr lang="es-CL" dirty="0" err="1" smtClean="0"/>
              <a:t>Ability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adjust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intra</a:t>
            </a:r>
            <a:r>
              <a:rPr lang="es-CL" dirty="0" smtClean="0"/>
              <a:t>- and inter- </a:t>
            </a:r>
            <a:r>
              <a:rPr lang="es-CL" dirty="0" err="1" smtClean="0"/>
              <a:t>university</a:t>
            </a:r>
            <a:r>
              <a:rPr lang="es-CL" dirty="0" smtClean="0"/>
              <a:t> </a:t>
            </a:r>
            <a:r>
              <a:rPr lang="es-CL" dirty="0" err="1" smtClean="0"/>
              <a:t>circumstances</a:t>
            </a:r>
            <a:endParaRPr lang="es-CL" dirty="0"/>
          </a:p>
          <a:p>
            <a:pPr lvl="2"/>
            <a:r>
              <a:rPr lang="es-CL" dirty="0" err="1" smtClean="0"/>
              <a:t>Create</a:t>
            </a:r>
            <a:r>
              <a:rPr lang="es-CL" dirty="0" smtClean="0"/>
              <a:t> liminal </a:t>
            </a:r>
            <a:r>
              <a:rPr lang="es-CL" dirty="0" err="1" smtClean="0"/>
              <a:t>field</a:t>
            </a:r>
            <a:r>
              <a:rPr lang="es-CL" dirty="0" smtClean="0"/>
              <a:t> for </a:t>
            </a:r>
            <a:r>
              <a:rPr lang="es-CL" smtClean="0"/>
              <a:t>interaction</a:t>
            </a:r>
            <a:endParaRPr lang="es-CL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8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477000" cy="960438"/>
          </a:xfrm>
        </p:spPr>
        <p:txBody>
          <a:bodyPr/>
          <a:lstStyle/>
          <a:p>
            <a:r>
              <a:rPr lang="en-US" dirty="0" smtClean="0"/>
              <a:t>NMMU Where we are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35" y="1295400"/>
            <a:ext cx="5526088" cy="491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38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477000" cy="1143000"/>
          </a:xfrm>
        </p:spPr>
        <p:txBody>
          <a:bodyPr/>
          <a:lstStyle/>
          <a:p>
            <a:pPr algn="l"/>
            <a:r>
              <a:rPr lang="en-ZA" sz="2800" b="1" dirty="0" smtClean="0">
                <a:solidFill>
                  <a:schemeClr val="bg1"/>
                </a:solidFill>
              </a:rPr>
              <a:t> </a:t>
            </a:r>
            <a:r>
              <a:rPr lang="en-ZA" sz="2800" b="1" dirty="0" smtClean="0"/>
              <a:t>The Nelson Mandela Metropolitan University</a:t>
            </a:r>
            <a:endParaRPr lang="en-GB" sz="2800" b="1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07413" cy="4916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ZA" sz="16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ZA" sz="1600" dirty="0" smtClean="0"/>
              <a:t>     </a:t>
            </a:r>
            <a:r>
              <a:rPr lang="en-ZA" sz="1800" dirty="0" smtClean="0"/>
              <a:t>It’s a place of excellent teaching with a vibrant community that equips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students for life.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ZA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Our vision as a value-driven university is to be the leader in optimising the potential of our communities towards sustainable development in Africa.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ZA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Having attained our vision we will be able to:</a:t>
            </a:r>
          </a:p>
          <a:p>
            <a:pPr>
              <a:lnSpc>
                <a:spcPct val="90000"/>
              </a:lnSpc>
              <a:buFontTx/>
              <a:buNone/>
            </a:pPr>
            <a:endParaRPr lang="en-ZA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-  contribute to the transformation and development of our communities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    terms of the full spectrum of their needs.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-  empower our institution, staff, graduates and communities to contribute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   and compete, both locally and internationally.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ZA" sz="1800" dirty="0" smtClean="0"/>
              <a:t>     -  continue to make a major contribution to sustainable development in Africa</a:t>
            </a:r>
          </a:p>
          <a:p>
            <a:pPr>
              <a:lnSpc>
                <a:spcPct val="90000"/>
              </a:lnSpc>
              <a:buFontTx/>
              <a:buNone/>
            </a:pPr>
            <a:endParaRPr lang="en-ZA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ZA" sz="2000" dirty="0" smtClean="0"/>
              <a:t>   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9871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477000" cy="1036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 Cloud – Strategic Partnership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Time</a:t>
            </a:r>
          </a:p>
          <a:p>
            <a:r>
              <a:rPr lang="en-US" smtClean="0"/>
              <a:t>Trust</a:t>
            </a:r>
          </a:p>
          <a:p>
            <a:r>
              <a:rPr lang="en-US" smtClean="0"/>
              <a:t>Collegial</a:t>
            </a:r>
          </a:p>
          <a:p>
            <a:r>
              <a:rPr lang="en-US" smtClean="0"/>
              <a:t>Strategic </a:t>
            </a:r>
          </a:p>
        </p:txBody>
      </p:sp>
    </p:spTree>
    <p:extLst>
      <p:ext uri="{BB962C8B-B14F-4D97-AF65-F5344CB8AC3E}">
        <p14:creationId xmlns:p14="http://schemas.microsoft.com/office/powerpoint/2010/main" val="392808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477000" cy="1036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NMMU – Partner Network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Theory behind it.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are part of the partnership network – how do we maximize it to practice ‘real time internationalization’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New partnerships.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The network is more than just a social meeting of friends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Promote internationalization amongst each other.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Focused discussion of Higher Education Internationalization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meeting of South – North partners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Internationalization of our own environment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Developing a support network to assist each other in times of need.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10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326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Strategic Partners: Integrating the Global Vision </vt:lpstr>
      <vt:lpstr>Universidad de Concepción: Where we are</vt:lpstr>
      <vt:lpstr>Universidad de Concepción</vt:lpstr>
      <vt:lpstr>What Makes a Partnership “Strategic”</vt:lpstr>
      <vt:lpstr>NMMU Where we are</vt:lpstr>
      <vt:lpstr> The Nelson Mandela Metropolitan University</vt:lpstr>
      <vt:lpstr>St Cloud – Strategic Partnership</vt:lpstr>
      <vt:lpstr>NMMU – Partner Network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eng1</dc:creator>
  <cp:lastModifiedBy>slboehm</cp:lastModifiedBy>
  <cp:revision>85</cp:revision>
  <dcterms:created xsi:type="dcterms:W3CDTF">2010-10-18T19:43:32Z</dcterms:created>
  <dcterms:modified xsi:type="dcterms:W3CDTF">2012-02-10T20:43:47Z</dcterms:modified>
</cp:coreProperties>
</file>